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61" r:id="rId2"/>
    <p:sldId id="272" r:id="rId3"/>
    <p:sldId id="264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301" r:id="rId22"/>
    <p:sldId id="290" r:id="rId23"/>
    <p:sldId id="291" r:id="rId24"/>
    <p:sldId id="292" r:id="rId25"/>
    <p:sldId id="293" r:id="rId26"/>
    <p:sldId id="294" r:id="rId27"/>
    <p:sldId id="269" r:id="rId28"/>
    <p:sldId id="295" r:id="rId29"/>
    <p:sldId id="296" r:id="rId30"/>
    <p:sldId id="297" r:id="rId31"/>
    <p:sldId id="298" r:id="rId32"/>
    <p:sldId id="299" r:id="rId33"/>
    <p:sldId id="300" r:id="rId34"/>
    <p:sldId id="270" r:id="rId35"/>
    <p:sldId id="27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1C16-9C10-4B53-B9EE-D1971F447A02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3357-2BE8-4620-A76C-748B279708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1C16-9C10-4B53-B9EE-D1971F447A02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3357-2BE8-4620-A76C-748B2797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1C16-9C10-4B53-B9EE-D1971F447A02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3357-2BE8-4620-A76C-748B2797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1C16-9C10-4B53-B9EE-D1971F447A02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3357-2BE8-4620-A76C-748B2797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1C16-9C10-4B53-B9EE-D1971F447A02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C3E3357-2BE8-4620-A76C-748B2797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1C16-9C10-4B53-B9EE-D1971F447A02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3357-2BE8-4620-A76C-748B2797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1C16-9C10-4B53-B9EE-D1971F447A02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3357-2BE8-4620-A76C-748B2797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1C16-9C10-4B53-B9EE-D1971F447A02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3357-2BE8-4620-A76C-748B2797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1C16-9C10-4B53-B9EE-D1971F447A02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3357-2BE8-4620-A76C-748B2797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1C16-9C10-4B53-B9EE-D1971F447A02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3357-2BE8-4620-A76C-748B2797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1C16-9C10-4B53-B9EE-D1971F447A02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E3357-2BE8-4620-A76C-748B2797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5E1C16-9C10-4B53-B9EE-D1971F447A02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3E3357-2BE8-4620-A76C-748B279708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3571900"/>
          </a:xfrm>
        </p:spPr>
        <p:txBody>
          <a:bodyPr>
            <a:normAutofit/>
          </a:bodyPr>
          <a:lstStyle/>
          <a:p>
            <a:r>
              <a:rPr lang="ru-RU" sz="5400" b="0" dirty="0" smtClean="0"/>
              <a:t>Благодарим самых активных организаторов донорских акций</a:t>
            </a:r>
            <a:endParaRPr lang="ru-RU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Какие продукты относятся к запрещенным перед процедурой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донации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крови?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Варианты ответа: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1) кофе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2) какао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3) фрукты (яблоки, апельсины, бананы)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4) молочная овсяная каша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5) печение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6) бутерброд с сыром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7) каша на воде с орехами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8) фрукты (груши, киви, персики)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Что такое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хилёзная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кровь?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428736"/>
            <a:ext cx="4643470" cy="542926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Сколько раз нужно сдать кровь или плазму чтобы получить звание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«Почётный донор»?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Рисунок 4" descr="Значе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736"/>
            <a:ext cx="4397629" cy="54292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Как называется метод получения от донора только плазмы с возвратом собственных клеток крови?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Назовите 5 противопоказаний к донорству, которые относятся к абсолютным.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 какой стране можно стать донором с 16 лет при определенных условиях?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Какие параметры определяют перед сдачей крови на станции переливания?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(Назвать минимум 4 параметра)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Когда в России провели первое переливание крови? (Достаточно назвать век)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600200"/>
            <a:ext cx="3971924" cy="470916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Кто первым открыл закон кровообращения человека?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 descr="Гарвей 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3876786" cy="52982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Первое опытное переливание крови провел Жан Батист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Дени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в бедном квартале Парижа. В последствии этот человек стал первым сознательным донором крови.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Предположите, какая у него была профессия?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Рисунок 4" descr="Par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025609"/>
            <a:ext cx="4286280" cy="28323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Поляки называют это словом "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krwiodawstwo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".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А мы называем это словом, корень которого имеет латинское происхождение.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Назовите это слово.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По какому поводу состоялось первое переливание крови в России?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Раунд 2</a:t>
            </a:r>
            <a:endParaRPr lang="ru-RU" sz="6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Когда впервые апробировали мобильную станцию переливания крови?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(Назвать событие или год)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 descr="Мобильная СП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571876"/>
            <a:ext cx="4714876" cy="315557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Какая группа крови не была описана первооткрывателем Карлом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Ландштейнером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, а позднее была названа группой, «не имеющей типа»?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Что изображено на картине?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 descr="перелива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500306"/>
            <a:ext cx="6858000" cy="38576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Известно, что в Древнем Египте был принят специфический вид лечения с помощью крови. По этой причине войско всегда сопровождали большие стада рогатых животных. В чем заключался этот вид лечения?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 каком древнегреческом литературном произведении упоминается лечение с помощью крови, как способ возвращения утраченной речи и разума?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 descr="Одиссе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022002"/>
            <a:ext cx="4713172" cy="383599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Раунд 3</a:t>
            </a:r>
            <a:endParaRPr lang="ru-RU" sz="6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600200"/>
            <a:ext cx="4043362" cy="470916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Чтобы привлечь внимание к бездумному энергопотреблению, дизайнер Майк Томпсон создал необычную лампу, приводимую в действие ЕЮ.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 descr="lam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3714776" cy="495303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3</a:t>
            </a:r>
            <a:endParaRPr lang="ru-RU" dirty="0"/>
          </a:p>
        </p:txBody>
      </p:sp>
      <p:pic>
        <p:nvPicPr>
          <p:cNvPr id="5" name="Содержимое 4" descr="lamp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88684" y="1571612"/>
            <a:ext cx="3643338" cy="4857784"/>
          </a:xfrm>
        </p:spPr>
      </p:pic>
      <p:pic>
        <p:nvPicPr>
          <p:cNvPr id="6" name="Рисунок 5" descr="lamp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571612"/>
            <a:ext cx="3643338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Почему пеликан во многих странах служит эмблемой донорства?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 descr="Pelic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3357562"/>
            <a:ext cx="3214710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600200"/>
            <a:ext cx="5114932" cy="4709160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Перед вами фрагмент картины семнадцатого века, которая считается первой иллюстрацией последствий одного редкого осложнения. Судя по всему, при этом осложнении близнец справа от зрителя, можно сказать, стал ПЕРВЫМ, а близнец слева — соответственно ВТОРЫМ. Назовите ПЕРВОГО и ВТОРОГО в правильном порядке.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 descr="../Desktop/20180043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14282" y="2357430"/>
            <a:ext cx="3357586" cy="314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600200"/>
            <a:ext cx="4400552" cy="470916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На экране вы видите фотографию памятника, который был установлен в Малаге в 2011 году. Он посвящен Джеймсу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Харрисону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– австралийцу, который совершил более 1000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донаций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плазмы и спас более 2-х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млн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детей. Предположите, какое прозвище носит австралиец?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 descr="../Desktop/2011076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1472" y="1643050"/>
            <a:ext cx="3357586" cy="485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Индейский народ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бороро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, насчитывающий всего полторы тысячи человек, имеет одну уникальную особенность. В случае надобности любой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бороро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может стать для своего соплеменника донором. Предположите, почему?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Некоторые американские организации сферы здравоохранения отказываются от сотрудничества с людьми, ставшими обладателем ЭТОГО менее года назад. В отдельном приказе по ВМФ США, регламентирующем ЭТО, упоминается запрет на сексуальную, расовую, религиозную и этническую дискриминацию.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Назовите ЭТО одним словом.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Раунд 4</a:t>
            </a:r>
            <a:endParaRPr lang="ru-RU" sz="6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57174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Раунд 5</a:t>
            </a:r>
            <a:endParaRPr lang="ru-RU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Сбор грибов, как известно, называют «тихой охотой». А что медики называют «тихим подвигом»?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428736"/>
            <a:ext cx="4757742" cy="507209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Известный футболист Криштьяну Роналду регулярно сдает кровь. Именно по этому в его образе нет популярного у многих футболистов элемента.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О чем идет речь?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 descr="Ronald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4230304" cy="52863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На экране представлена цитата из известного произведения нобелевского лауреата: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«Мы с тобой одной крови».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Назовите название произведения.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Что в переводе с латыни означает «донор»?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Что празднуется 14 июня?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(Засчитывается только точный ответ)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Раунд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 понедельник вы решили, что на этой неделе обязательно пойдете сдавать кровь. Но в среду вечером попали на вечеринку и выпили немного вина. До какого дня придется отложить донорство?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146</TotalTime>
  <Words>695</Words>
  <Application>Microsoft Office PowerPoint</Application>
  <PresentationFormat>Экран (4:3)</PresentationFormat>
  <Paragraphs>144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Апекс</vt:lpstr>
      <vt:lpstr>Благодарим самых активных организаторов донорских акций</vt:lpstr>
      <vt:lpstr>Раунд 1</vt:lpstr>
      <vt:lpstr>Раунд 1</vt:lpstr>
      <vt:lpstr>Раунд 1</vt:lpstr>
      <vt:lpstr>Раунд 1</vt:lpstr>
      <vt:lpstr>Раунд 1</vt:lpstr>
      <vt:lpstr>Раунд 1</vt:lpstr>
      <vt:lpstr>Раунд 1</vt:lpstr>
      <vt:lpstr>Раунд 1</vt:lpstr>
      <vt:lpstr>Раунд 1</vt:lpstr>
      <vt:lpstr>Раунд 1</vt:lpstr>
      <vt:lpstr>Раунд 1</vt:lpstr>
      <vt:lpstr>Раунд 1</vt:lpstr>
      <vt:lpstr>Раунд 1</vt:lpstr>
      <vt:lpstr>Раунд 1</vt:lpstr>
      <vt:lpstr>Раунд 1</vt:lpstr>
      <vt:lpstr>Раунд 2</vt:lpstr>
      <vt:lpstr>Раунд 2</vt:lpstr>
      <vt:lpstr>Раунд 2</vt:lpstr>
      <vt:lpstr>Слайд 20</vt:lpstr>
      <vt:lpstr>Раунд 2</vt:lpstr>
      <vt:lpstr>Раунд 2</vt:lpstr>
      <vt:lpstr>Раунд 2</vt:lpstr>
      <vt:lpstr>Раунд 2</vt:lpstr>
      <vt:lpstr>Раунд 2</vt:lpstr>
      <vt:lpstr>Раунд 2</vt:lpstr>
      <vt:lpstr>Раунд 3</vt:lpstr>
      <vt:lpstr>Раунд 3</vt:lpstr>
      <vt:lpstr>Раунд 3</vt:lpstr>
      <vt:lpstr>Раунд 3</vt:lpstr>
      <vt:lpstr>Раунд 3</vt:lpstr>
      <vt:lpstr>Раунд 3</vt:lpstr>
      <vt:lpstr>Раунд 3</vt:lpstr>
      <vt:lpstr>Раунд 4</vt:lpstr>
      <vt:lpstr>Раунд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1</cp:lastModifiedBy>
  <cp:revision>29</cp:revision>
  <dcterms:created xsi:type="dcterms:W3CDTF">2019-06-09T20:00:28Z</dcterms:created>
  <dcterms:modified xsi:type="dcterms:W3CDTF">2019-09-19T08:58:49Z</dcterms:modified>
</cp:coreProperties>
</file>